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59" r:id="rId5"/>
    <p:sldId id="262" r:id="rId6"/>
    <p:sldId id="263" r:id="rId7"/>
    <p:sldId id="260" r:id="rId8"/>
    <p:sldId id="269" r:id="rId9"/>
    <p:sldId id="261" r:id="rId10"/>
    <p:sldId id="264" r:id="rId11"/>
    <p:sldId id="265" r:id="rId12"/>
    <p:sldId id="271" r:id="rId13"/>
    <p:sldId id="266" r:id="rId14"/>
    <p:sldId id="267" r:id="rId15"/>
    <p:sldId id="268" r:id="rId16"/>
    <p:sldId id="270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A73A1-E51B-44A2-BCD0-A5D3AD01A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FFBBFD-1FD0-4D70-B222-C2E71C4A1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F5FFE3-4E02-4EDD-AA91-98301E63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61708B-A9B7-402F-BA86-E2852FF4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C972B3-AC7B-464C-A4DA-F3726FE3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99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4FDBC-3457-4269-8FBC-53DA356C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58F7CE-3D4B-46D5-B6CC-2B727E1E8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9AA9F4-21CB-4264-A67A-53FAC171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2599CE-1DD0-4246-A568-F04FB8CD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516786-5F7A-42AE-8C55-5FE2AD96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88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24FAA5B-D0F4-455C-B57A-C5C95B855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B2AF7D-E2E1-4309-8905-D82CDC88A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591E87-000E-42B7-B481-FE679108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F7E015-FF3C-45BC-8E7F-DF299BB2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FD0287-9C59-4384-98CC-FE43D191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70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7EB2A5-E963-48F3-A0BF-857C367B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1861C9-CF3A-4F9D-95F2-AC78A0374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5F560A-7A2F-4F5E-82C1-5C7239A4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4217C-3E08-4F1E-BA9C-10CA7406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CECDCE-15A1-415C-A759-51FCB9E2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4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2FD4C9-7FF5-45E7-809C-A4A8B1B0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B6A7F5-5CF0-4123-8E1F-075C246CE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AE5D39-BA6A-49A9-BA98-5C557A3E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A41BE9-3354-4AD5-BFAB-1E86B09B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4E4E94-D47B-4621-B956-9855133F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58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B37888-5986-41CC-B5C3-7F823317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6AC821-BFDE-4E80-BEBA-3AEE8945B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A05C38-A0EB-4C57-876D-02AD63474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DC3B05-BA04-4345-9751-95E11A1E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6626F9-B59A-4238-8522-8745AA6E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B7317D-AC73-4647-B833-0EF5392B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51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46F63-3313-4774-8037-21EB93AD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40841C-A4EF-4D6E-BDF7-157A38BA6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98FBD4-1BBC-4B15-A5C7-67AA688C4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23AD02-BDAF-4E5D-9863-1E1AAC1DF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62C3FF-4CCC-4B41-B192-75CD00AEB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106C18-F294-424E-B718-20DD2536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E5564E-F41B-4D9E-877D-71802856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A24FA-F7CD-401F-A74E-3F7C74BC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01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A9DF9D-944E-42F7-9913-D547CF78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E8688D-B921-4D03-ACD2-8AE717AA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BBC283-2601-4E36-9A63-C51F3992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8FA83F-9E9F-4B93-B2EF-4FBD9188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7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2594A2-D54B-4BEA-8EB2-BC7DFEC7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2C0B9D-7A62-4975-A087-67DA1C1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8893B6-183A-4420-AF64-A8D45826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91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6DF5F3-12FC-4A1F-A197-20A40C5D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88CF2-89DC-4167-BAB6-4B7BD8F0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71A367-E770-4212-B330-FC1DC05AB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B54BBB-39BF-43FE-AD31-7221864B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65AD7C-17F3-4EB8-A753-03203BB2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7D0181-8058-4AC7-995D-0687CF78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9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E5870-4356-4AFA-921D-AA1DFDF6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4EC1A96-E7CE-4638-8925-5B1173945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49DBA2-93B8-4BE7-88C0-6B70DE0E8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43378C-2789-43AA-A891-A32781D6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FAEBF-1CB5-4057-AEEE-EE14EA4E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5006E0-17F4-4D11-AC63-4DB58831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41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39CB77-CF08-48DB-80D8-BBF9A1BE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B430A2-9F9F-4EB9-BFED-D246ABA69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32CC95-4AA0-40BF-87AB-4189CA61F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AD015-9B9A-47E5-A587-DAF7C237B4AB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A1CE55-7C25-49C5-9600-24892DF29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CF38A1-6168-45FF-91B2-8272C65CE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F24B-C1E7-43F5-B043-C8F48E43E8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15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montagna, cielo, natura, esterni&#10;&#10;Descrizione generata automaticamente">
            <a:extLst>
              <a:ext uri="{FF2B5EF4-FFF2-40B4-BE49-F238E27FC236}">
                <a16:creationId xmlns:a16="http://schemas.microsoft.com/office/drawing/2014/main" id="{04BBEB51-9360-43A8-8CBA-D29ED4BE2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ED2E0F-9AA3-4B81-A7B0-C358D555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MATESE E LEGAMBIENTE: una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lunga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storia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d’amore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Widiba" pitchFamily="2" charset="-128"/>
              <a:ea typeface="Widiba" pitchFamily="2" charset="-128"/>
              <a:cs typeface="Widiba" pitchFamily="2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9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egnaposto contenuto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CE44CD58-E543-4DC8-AF10-39CFCFEB1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6" b="128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3CC9CA-8184-4E9C-90A2-EC1694FF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59" y="325369"/>
            <a:ext cx="5046017" cy="1269751"/>
          </a:xfrm>
        </p:spPr>
        <p:txBody>
          <a:bodyPr anchor="b">
            <a:normAutofit fontScale="90000"/>
          </a:bodyPr>
          <a:lstStyle/>
          <a:p>
            <a:r>
              <a:rPr lang="it-IT" sz="5400" dirty="0">
                <a:latin typeface="Widiba" pitchFamily="2" charset="-128"/>
                <a:ea typeface="Widiba" pitchFamily="2" charset="-128"/>
                <a:cs typeface="Widiba" pitchFamily="2" charset="-128"/>
              </a:rPr>
              <a:t>Cantalupo 6.5.2016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8FABC8-56F7-44D6-B22D-0B2C2E1A4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0490"/>
            <a:ext cx="5201920" cy="4612142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Convegno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sul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Geoparco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, con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crediti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formativi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ai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partecipanti</a:t>
            </a:r>
            <a:endParaRPr lang="en-US" sz="3200" dirty="0">
              <a:latin typeface="Widiba" pitchFamily="2" charset="-128"/>
              <a:ea typeface="Widiba" pitchFamily="2" charset="-128"/>
              <a:cs typeface="Widiba" pitchFamily="2" charset="-128"/>
            </a:endParaRPr>
          </a:p>
          <a:p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Relatori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di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assoluto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livello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nazionale</a:t>
            </a:r>
            <a:endParaRPr lang="en-US" sz="3200" dirty="0">
              <a:latin typeface="Widiba" pitchFamily="2" charset="-128"/>
              <a:ea typeface="Widiba" pitchFamily="2" charset="-128"/>
              <a:cs typeface="Widiba" pitchFamily="2" charset="-128"/>
            </a:endParaRPr>
          </a:p>
          <a:p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Presentazione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prof.ssa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Delì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dell’Unimol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sull’iter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istituzione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di un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Geoparco</a:t>
            </a:r>
            <a:endParaRPr lang="en-US" sz="3200" dirty="0">
              <a:latin typeface="Widiba" pitchFamily="2" charset="-128"/>
              <a:ea typeface="Widiba" pitchFamily="2" charset="-128"/>
              <a:cs typeface="Widiba" pitchFamily="2" charset="-128"/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A039780-D20D-4D18-9B1D-9197E9051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" r="2" b="241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854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D2CE74-DC78-41AA-BF02-08788A7C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Widiba" pitchFamily="2" charset="-128"/>
                <a:ea typeface="Widiba" pitchFamily="2" charset="-128"/>
                <a:cs typeface="Widiba" pitchFamily="2" charset="-128"/>
              </a:rPr>
              <a:t>Obiettivo raggiunto! </a:t>
            </a:r>
            <a:br>
              <a:rPr lang="it-IT" dirty="0">
                <a:latin typeface="Widiba" pitchFamily="2" charset="-128"/>
                <a:ea typeface="Widiba" pitchFamily="2" charset="-128"/>
                <a:cs typeface="Widiba" pitchFamily="2" charset="-128"/>
              </a:rPr>
            </a:br>
            <a:r>
              <a:rPr lang="it-IT" dirty="0">
                <a:latin typeface="Widiba" pitchFamily="2" charset="-128"/>
                <a:ea typeface="Widiba" pitchFamily="2" charset="-128"/>
                <a:cs typeface="Widiba" pitchFamily="2" charset="-128"/>
              </a:rPr>
              <a:t>«Una cima raggiunta è il bordo di confine tra il finito e l’immenso» (Erri De Luca)</a:t>
            </a: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64EE6F8-BD8D-40C1-A2BD-B463D1E44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008"/>
            <a:ext cx="12100560" cy="5018992"/>
          </a:xfrm>
        </p:spPr>
      </p:pic>
    </p:spTree>
    <p:extLst>
      <p:ext uri="{BB962C8B-B14F-4D97-AF65-F5344CB8AC3E}">
        <p14:creationId xmlns:p14="http://schemas.microsoft.com/office/powerpoint/2010/main" val="365407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8687A76-C3C6-4D86-BBB9-8FEADAF52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30"/>
          <a:stretch/>
        </p:blipFill>
        <p:spPr>
          <a:xfrm>
            <a:off x="-7366" y="10"/>
            <a:ext cx="6103366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9D0D2B-2D74-410B-A775-085697E7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560" y="407987"/>
            <a:ext cx="5035972" cy="1325563"/>
          </a:xfrm>
        </p:spPr>
        <p:txBody>
          <a:bodyPr>
            <a:normAutofit/>
          </a:bodyPr>
          <a:lstStyle/>
          <a:p>
            <a:r>
              <a:rPr lang="it-IT" dirty="0">
                <a:latin typeface="Widiba" pitchFamily="2" charset="-128"/>
                <a:ea typeface="Widiba" pitchFamily="2" charset="-128"/>
                <a:cs typeface="Widiba" pitchFamily="2" charset="-128"/>
              </a:rPr>
              <a:t>Battere il ferro finché è caldo…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5F17EB0F-290B-4C47-B0A4-FB82E2BF4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40" y="1868487"/>
            <a:ext cx="5689600" cy="435133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L’associazione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non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si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ferma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…</a:t>
            </a:r>
          </a:p>
          <a:p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Convegno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a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Campochiaro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luglio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28051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54A6B7-5552-4A77-8BC7-EF5B90D4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it-IT" sz="5600" dirty="0">
                <a:latin typeface="Widiba" pitchFamily="2" charset="-128"/>
                <a:ea typeface="Widiba" pitchFamily="2" charset="-128"/>
                <a:cs typeface="Widiba" pitchFamily="2" charset="-128"/>
              </a:rPr>
              <a:t>Battere il ferro…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DA9F87D-06B9-40C9-937C-55336191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7" r="2" b="6238"/>
          <a:stretch/>
        </p:blipFill>
        <p:spPr>
          <a:xfrm>
            <a:off x="279143" y="299509"/>
            <a:ext cx="5887975" cy="625898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434357-3872-41CF-A67D-20CCBBBA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217906"/>
            <a:ext cx="5037413" cy="4138443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“fare rete” con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altre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associazioni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, in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particolare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il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Cai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(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Sentiero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Italia)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0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C7B904-9A08-4B8D-A92C-6880211E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0" y="501651"/>
            <a:ext cx="5174061" cy="1716255"/>
          </a:xfrm>
        </p:spPr>
        <p:txBody>
          <a:bodyPr anchor="b">
            <a:normAutofit/>
          </a:bodyPr>
          <a:lstStyle/>
          <a:p>
            <a:r>
              <a:rPr lang="it-IT" sz="5600" dirty="0">
                <a:latin typeface="Widiba" pitchFamily="2" charset="-128"/>
                <a:ea typeface="Widiba" pitchFamily="2" charset="-128"/>
                <a:cs typeface="Widiba" pitchFamily="2" charset="-128"/>
              </a:rPr>
              <a:t>Battere il ferro…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0955204-4B0D-4447-8298-F6DA6E733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99509"/>
            <a:ext cx="5481325" cy="625898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5F8118-3798-498F-9B73-3226FD48F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880" y="2645922"/>
            <a:ext cx="5490149" cy="371042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La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buona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economia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dei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Parchi</a:t>
            </a:r>
            <a:endParaRPr lang="en-US" dirty="0">
              <a:solidFill>
                <a:schemeClr val="tx1">
                  <a:alpha val="80000"/>
                </a:schemeClr>
              </a:solidFill>
              <a:latin typeface="Widiba" pitchFamily="2" charset="-128"/>
              <a:ea typeface="Widiba" pitchFamily="2" charset="-128"/>
              <a:cs typeface="Widiba" pitchFamily="2" charset="-128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“testimonial”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Presidenti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e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Direttori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Generali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dei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Parchi</a:t>
            </a:r>
            <a:endParaRPr lang="en-US" dirty="0">
              <a:solidFill>
                <a:schemeClr val="tx1">
                  <a:alpha val="80000"/>
                </a:schemeClr>
              </a:solidFill>
              <a:latin typeface="Widiba" pitchFamily="2" charset="-128"/>
              <a:ea typeface="Widiba" pitchFamily="2" charset="-128"/>
              <a:cs typeface="Widiba" pitchFamily="2" charset="-128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anche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al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convegno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di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Isernia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del 6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marzo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2019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  <a:latin typeface="Widiba" pitchFamily="2" charset="-128"/>
              <a:ea typeface="Widiba" pitchFamily="2" charset="-128"/>
              <a:cs typeface="Widiba" pitchFamily="2" charset="-128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Poi è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arrivata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la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pandemia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0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29F3C06-23FD-4671-8037-FB5C4E9BF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r="15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5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EC928-192A-4612-8AF9-37EB8919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8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Widiba" pitchFamily="2" charset="-128"/>
                <a:ea typeface="Widiba" pitchFamily="2" charset="-128"/>
                <a:cs typeface="Widiba" pitchFamily="2" charset="-128"/>
              </a:rPr>
              <a:t>Adesso costruiamo un buon Parco Nazionale del Matese!</a:t>
            </a:r>
          </a:p>
        </p:txBody>
      </p:sp>
      <p:pic>
        <p:nvPicPr>
          <p:cNvPr id="5" name="Segnaposto contenuto 4" descr="Immagine che contiene testo, esterni, cielo, montagna&#10;&#10;Descrizione generata automaticamente">
            <a:extLst>
              <a:ext uri="{FF2B5EF4-FFF2-40B4-BE49-F238E27FC236}">
                <a16:creationId xmlns:a16="http://schemas.microsoft.com/office/drawing/2014/main" id="{979B0CDE-A414-4AD5-A9E3-8C86135D5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560"/>
            <a:ext cx="12191999" cy="5679440"/>
          </a:xfrm>
        </p:spPr>
      </p:pic>
    </p:spTree>
    <p:extLst>
      <p:ext uri="{BB962C8B-B14F-4D97-AF65-F5344CB8AC3E}">
        <p14:creationId xmlns:p14="http://schemas.microsoft.com/office/powerpoint/2010/main" val="253688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egnaposto contenuto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9287EBDB-727A-46F2-9806-56DDD5F84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819"/>
          <a:stretch/>
        </p:blipFill>
        <p:spPr>
          <a:xfrm>
            <a:off x="0" y="385983"/>
            <a:ext cx="12191999" cy="597036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6AE1B2-3354-430B-9E05-2241C72E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90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56457-AD1F-4C4E-84DA-4C9DE96D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Widiba" pitchFamily="2" charset="-128"/>
                <a:ea typeface="Widiba" pitchFamily="2" charset="-128"/>
                <a:cs typeface="Widiba" pitchFamily="2" charset="-128"/>
              </a:rPr>
              <a:t>Con le amministrazioni comunali è stata una lunga battaglia…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7A449C6-89CA-43B7-8B67-77E4D683D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690688"/>
            <a:ext cx="10261600" cy="5167311"/>
          </a:xfrm>
        </p:spPr>
      </p:pic>
    </p:spTree>
    <p:extLst>
      <p:ext uri="{BB962C8B-B14F-4D97-AF65-F5344CB8AC3E}">
        <p14:creationId xmlns:p14="http://schemas.microsoft.com/office/powerpoint/2010/main" val="66458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00ACCF-6924-419F-9F71-23A7E0C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2" y="104777"/>
            <a:ext cx="5362535" cy="206946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sz="5600" dirty="0">
                <a:latin typeface="Widiba" pitchFamily="2" charset="-128"/>
                <a:ea typeface="Widiba" pitchFamily="2" charset="-128"/>
                <a:cs typeface="Widiba" pitchFamily="2" charset="-128"/>
              </a:rPr>
              <a:t>STATI GENERALI DEL MATESE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63C0069-A67F-43AD-9288-EFAD77D2B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8" b="3543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96B0D6-A350-4173-BFF5-0F606F11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439" y="2062481"/>
            <a:ext cx="5392757" cy="4690744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Punto di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svolta</a:t>
            </a:r>
            <a:endParaRPr lang="en-US" dirty="0">
              <a:solidFill>
                <a:schemeClr val="tx1">
                  <a:alpha val="80000"/>
                </a:schemeClr>
              </a:solidFill>
              <a:latin typeface="Widiba" pitchFamily="2" charset="-128"/>
              <a:ea typeface="Widiba" pitchFamily="2" charset="-128"/>
              <a:cs typeface="Widiba" pitchFamily="2" charset="-128"/>
            </a:endParaRPr>
          </a:p>
          <a:p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Autunno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2014</a:t>
            </a:r>
          </a:p>
          <a:p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Varie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sedi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: Campobasso, San Polo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Matese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, Santa Maria del Molise (IS),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Piedimonte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Matese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(CE)</a:t>
            </a:r>
          </a:p>
          <a:p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Iniziative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differenziate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: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convegni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tematici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,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flashmob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a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Castelpetroso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,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centro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città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Cb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,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costituzione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Circolo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LA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0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E736B9-696A-4425-AF4F-278F705F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 dirty="0">
                <a:latin typeface="Widiba" pitchFamily="2" charset="-128"/>
                <a:ea typeface="Widiba" pitchFamily="2" charset="-128"/>
                <a:cs typeface="Widiba" pitchFamily="2" charset="-128"/>
              </a:rPr>
              <a:t>San Polo 29.11.2014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D4D2D-4498-4AA4-A1BC-5B536ADCD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Temi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economia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e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sviluppo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sostenibili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sempre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presenti</a:t>
            </a:r>
            <a:endParaRPr lang="en-US" sz="3200" dirty="0">
              <a:latin typeface="Widiba" pitchFamily="2" charset="-128"/>
              <a:ea typeface="Widiba" pitchFamily="2" charset="-128"/>
              <a:cs typeface="Widiba" pitchFamily="2" charset="-128"/>
            </a:endParaRPr>
          </a:p>
          <a:p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Es.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studi</a:t>
            </a:r>
            <a:r>
              <a:rPr lang="en-US" sz="3200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Unioncamere</a:t>
            </a:r>
            <a:endParaRPr lang="en-US" sz="3200" dirty="0">
              <a:latin typeface="Widiba" pitchFamily="2" charset="-128"/>
              <a:ea typeface="Widiba" pitchFamily="2" charset="-128"/>
              <a:cs typeface="Widiba" pitchFamily="2" charset="-128"/>
            </a:endParaRPr>
          </a:p>
          <a:p>
            <a:endParaRPr lang="en-US" sz="22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7D8890C-2783-43C3-B17E-0C998E921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5" b="1717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587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51885C0-FDB3-41A4-A1DB-D61FDA7DD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30"/>
          <a:stretch/>
        </p:blipFill>
        <p:spPr>
          <a:xfrm>
            <a:off x="-7366" y="10"/>
            <a:ext cx="6103366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1B045A-74E8-4F88-AEA5-E6C8E5D5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840" y="407987"/>
            <a:ext cx="4954692" cy="155289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Widiba" pitchFamily="2" charset="-128"/>
                <a:ea typeface="Widiba" pitchFamily="2" charset="-128"/>
                <a:cs typeface="Widiba" pitchFamily="2" charset="-128"/>
              </a:rPr>
              <a:t>Ma anche storia, archeologia, cultura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CF0FF2-1D4A-40F1-8BB3-00963CA9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240" y="2153919"/>
            <a:ext cx="5588000" cy="406590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Facendo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appello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al forte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senso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identitario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,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indelebile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e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facilmente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riconoscibile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,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propriamente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sannita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, molto forte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soprattutto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nel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versante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campano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, di chi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abita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la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montagna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.</a:t>
            </a:r>
          </a:p>
          <a:p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Es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intervento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Nicola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Mastronardi</a:t>
            </a:r>
            <a:r>
              <a:rPr lang="en-US" dirty="0"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dirty="0" err="1">
                <a:latin typeface="Widiba" pitchFamily="2" charset="-128"/>
                <a:ea typeface="Widiba" pitchFamily="2" charset="-128"/>
                <a:cs typeface="Widiba" pitchFamily="2" charset="-128"/>
              </a:rPr>
              <a:t>scrittore</a:t>
            </a:r>
            <a:endParaRPr lang="en-US" dirty="0">
              <a:latin typeface="Widiba" pitchFamily="2" charset="-128"/>
              <a:ea typeface="Widiba" pitchFamily="2" charset="-128"/>
              <a:cs typeface="Widiba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358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25A0A6-154B-48FB-8309-12C6D460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820" y="299509"/>
            <a:ext cx="5520271" cy="1716255"/>
          </a:xfrm>
        </p:spPr>
        <p:txBody>
          <a:bodyPr anchor="b">
            <a:normAutofit/>
          </a:bodyPr>
          <a:lstStyle/>
          <a:p>
            <a:pPr algn="ctr"/>
            <a:r>
              <a:rPr lang="it-IT" sz="4800" dirty="0">
                <a:latin typeface="Widiba" pitchFamily="2" charset="-128"/>
                <a:ea typeface="Widiba" pitchFamily="2" charset="-128"/>
                <a:cs typeface="Widiba" pitchFamily="2" charset="-128"/>
              </a:rPr>
              <a:t>Tappa conclusiva 6.12.2014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egnaposto contenuto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FBC837F-76A6-4FF0-A115-13D1DBA91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r="-1" b="29746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DEEC13C-A3D1-4A87-B950-9BF40C4DC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17906"/>
            <a:ext cx="5295899" cy="4138443"/>
          </a:xfrm>
        </p:spPr>
        <p:txBody>
          <a:bodyPr anchor="t">
            <a:normAutofit/>
          </a:bodyPr>
          <a:lstStyle/>
          <a:p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Tutti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gli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stakeholders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attorno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ad un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tavolo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…</a:t>
            </a:r>
          </a:p>
          <a:p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La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politica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e le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amministrazioni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costrette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a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pronunciarsi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: </a:t>
            </a:r>
            <a:r>
              <a:rPr lang="en-US" sz="3200" dirty="0" err="1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si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Widiba" pitchFamily="2" charset="-128"/>
                <a:ea typeface="Widiba" pitchFamily="2" charset="-128"/>
                <a:cs typeface="Widiba" pitchFamily="2" charset="-128"/>
              </a:rPr>
              <a:t> o no al Parco NAZIONALE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6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316C56-9D35-4F53-A077-75368DEA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213361"/>
            <a:ext cx="11206480" cy="12293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Widiba" pitchFamily="2" charset="-128"/>
                <a:ea typeface="Widiba" pitchFamily="2" charset="-128"/>
                <a:cs typeface="Widiba" pitchFamily="2" charset="-128"/>
              </a:rPr>
              <a:t>Un Parco scientificamente inoppugnabile </a:t>
            </a:r>
            <a:br>
              <a:rPr lang="it-IT" dirty="0">
                <a:latin typeface="Widiba" pitchFamily="2" charset="-128"/>
                <a:ea typeface="Widiba" pitchFamily="2" charset="-128"/>
                <a:cs typeface="Widiba" pitchFamily="2" charset="-128"/>
              </a:rPr>
            </a:br>
            <a:r>
              <a:rPr lang="it-IT" dirty="0">
                <a:latin typeface="Widiba" pitchFamily="2" charset="-128"/>
                <a:ea typeface="Widiba" pitchFamily="2" charset="-128"/>
                <a:cs typeface="Widiba" pitchFamily="2" charset="-128"/>
              </a:rPr>
              <a:t>e socialmente desiderabile </a:t>
            </a: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70AEE2A-3741-4A26-8113-E9B7E03E6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720"/>
            <a:ext cx="12191999" cy="5415279"/>
          </a:xfrm>
        </p:spPr>
      </p:pic>
    </p:spTree>
    <p:extLst>
      <p:ext uri="{BB962C8B-B14F-4D97-AF65-F5344CB8AC3E}">
        <p14:creationId xmlns:p14="http://schemas.microsoft.com/office/powerpoint/2010/main" val="7613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E0666-09FD-4EF0-978E-7F33E93C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/>
          <a:lstStyle/>
          <a:p>
            <a:r>
              <a:rPr lang="it-IT" dirty="0">
                <a:latin typeface="Widiba" pitchFamily="2" charset="-128"/>
                <a:ea typeface="Widiba" pitchFamily="2" charset="-128"/>
                <a:cs typeface="Widiba" pitchFamily="2" charset="-128"/>
              </a:rPr>
              <a:t>MANIFESTO PER L’ISTITUZIONE DEL PNM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8606B83-0DEB-40D3-9897-DF84CA6A3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14450"/>
            <a:ext cx="12191998" cy="5543550"/>
          </a:xfrm>
        </p:spPr>
      </p:pic>
    </p:spTree>
    <p:extLst>
      <p:ext uri="{BB962C8B-B14F-4D97-AF65-F5344CB8AC3E}">
        <p14:creationId xmlns:p14="http://schemas.microsoft.com/office/powerpoint/2010/main" val="3638809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266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Widiba</vt:lpstr>
      <vt:lpstr>Arial</vt:lpstr>
      <vt:lpstr>Calibri</vt:lpstr>
      <vt:lpstr>Calibri Light</vt:lpstr>
      <vt:lpstr>Tema di Office</vt:lpstr>
      <vt:lpstr>MATESE E LEGAMBIENTE: una lunga storia d’amore</vt:lpstr>
      <vt:lpstr>Presentazione standard di PowerPoint</vt:lpstr>
      <vt:lpstr>Con le amministrazioni comunali è stata una lunga battaglia…</vt:lpstr>
      <vt:lpstr>STATI GENERALI DEL MATESE </vt:lpstr>
      <vt:lpstr>San Polo 29.11.2014</vt:lpstr>
      <vt:lpstr>Ma anche storia, archeologia, cultura</vt:lpstr>
      <vt:lpstr>Tappa conclusiva 6.12.2014</vt:lpstr>
      <vt:lpstr>Un Parco scientificamente inoppugnabile  e socialmente desiderabile </vt:lpstr>
      <vt:lpstr>MANIFESTO PER L’ISTITUZIONE DEL PNM</vt:lpstr>
      <vt:lpstr>Presentazione standard di PowerPoint</vt:lpstr>
      <vt:lpstr>Cantalupo 6.5.2016</vt:lpstr>
      <vt:lpstr>Obiettivo raggiunto!  «Una cima raggiunta è il bordo di confine tra il finito e l’immenso» (Erri De Luca)</vt:lpstr>
      <vt:lpstr>Battere il ferro finché è caldo…</vt:lpstr>
      <vt:lpstr>Battere il ferro…</vt:lpstr>
      <vt:lpstr>Battere il ferro…</vt:lpstr>
      <vt:lpstr>Presentazione standard di PowerPoint</vt:lpstr>
      <vt:lpstr>Adesso costruiamo un buon Parco Nazionale del Matese!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MATESE E LEGAMBIENTE: una lunga storia d’amore</dc:title>
  <dc:creator>Giorgio Arcolesse (CF WIDIBA)</dc:creator>
  <cp:lastModifiedBy>Giorgio Arcolesse (CF WIDIBA)</cp:lastModifiedBy>
  <cp:revision>5</cp:revision>
  <dcterms:created xsi:type="dcterms:W3CDTF">2021-05-12T09:16:34Z</dcterms:created>
  <dcterms:modified xsi:type="dcterms:W3CDTF">2021-06-22T07:58:45Z</dcterms:modified>
</cp:coreProperties>
</file>